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4" r:id="rId2"/>
    <p:sldId id="285" r:id="rId3"/>
    <p:sldId id="286" r:id="rId4"/>
  </p:sldIdLst>
  <p:sldSz cx="75565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90104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45B43B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FFBD17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658"/>
  </p:normalViewPr>
  <p:slideViewPr>
    <p:cSldViewPr snapToGrid="0">
      <p:cViewPr varScale="1">
        <p:scale>
          <a:sx n="77" d="100"/>
          <a:sy n="77" d="100"/>
        </p:scale>
        <p:origin x="3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935896"/>
            <a:ext cx="6800851" cy="187732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228967"/>
            <a:ext cx="6800851" cy="2046554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defTabSz="1901048">
              <a:lnSpc>
                <a:spcPct val="80000"/>
              </a:lnSpc>
              <a:defRPr sz="9800" spc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5843847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Fact information</a:t>
            </a:r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27485"/>
            <a:ext cx="6800851" cy="1323165"/>
          </a:xfrm>
          <a:prstGeom prst="rect">
            <a:avLst/>
          </a:prstGeom>
        </p:spPr>
        <p:txBody>
          <a:bodyPr anchor="b"/>
          <a:lstStyle>
            <a:lvl1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17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6661294"/>
            <a:ext cx="6800852" cy="258024"/>
          </a:xfrm>
          <a:prstGeom prst="rect">
            <a:avLst/>
          </a:prstGeom>
        </p:spPr>
        <p:txBody>
          <a:bodyPr anchor="ctr"/>
          <a:lstStyle>
            <a:lvl1pPr defTabSz="257433">
              <a:defRPr sz="1360" spc="-13"/>
            </a:lvl1pPr>
          </a:lstStyle>
          <a:p>
            <a:r>
              <a:t>Attribution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516272"/>
            <a:ext cx="6800851" cy="1368632"/>
          </a:xfrm>
          <a:prstGeom prst="rect">
            <a:avLst/>
          </a:prstGeom>
        </p:spPr>
        <p:txBody>
          <a:bodyPr anchor="ctr"/>
          <a:lstStyle>
            <a:lvl1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1pPr>
            <a:lvl2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2pPr>
            <a:lvl3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3pPr>
            <a:lvl4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4pPr>
            <a:lvl5pPr defTabSz="1901048">
              <a:lnSpc>
                <a:spcPct val="80000"/>
              </a:lnSpc>
              <a:defRPr sz="6400" spc="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4879255" y="4951196"/>
            <a:ext cx="2282510" cy="25660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4761185" y="3615002"/>
            <a:ext cx="2514899" cy="16762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sz="half" idx="23"/>
          </p:nvPr>
        </p:nvSpPr>
        <p:spPr>
          <a:xfrm>
            <a:off x="-19679" y="3615002"/>
            <a:ext cx="5195095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sz="half" idx="21"/>
          </p:nvPr>
        </p:nvSpPr>
        <p:spPr>
          <a:xfrm>
            <a:off x="393567" y="3090245"/>
            <a:ext cx="6769366" cy="45129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" y="2827866"/>
            <a:ext cx="7556501" cy="5037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567097"/>
            <a:ext cx="6800851" cy="6979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6936713"/>
            <a:ext cx="6800852" cy="187733"/>
          </a:xfrm>
          <a:prstGeom prst="rect">
            <a:avLst/>
          </a:prstGeom>
        </p:spPr>
        <p:txBody>
          <a:bodyPr/>
          <a:lstStyle>
            <a:lvl1pPr defTabSz="276741">
              <a:defRPr sz="946" spc="-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6677" y="4642338"/>
            <a:ext cx="3023759" cy="787136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sz="half" idx="21"/>
          </p:nvPr>
        </p:nvSpPr>
        <p:spPr>
          <a:xfrm>
            <a:off x="2876980" y="3615002"/>
            <a:ext cx="5191159" cy="3463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5395895"/>
            <a:ext cx="3022601" cy="1678568"/>
          </a:xfrm>
          <a:prstGeom prst="rect">
            <a:avLst/>
          </a:prstGeom>
        </p:spPr>
        <p:txBody>
          <a:bodyPr/>
          <a:lstStyle>
            <a:lvl1pPr>
              <a:defRPr sz="3400" spc="-34"/>
            </a:lvl1pPr>
            <a:lvl2pPr>
              <a:defRPr sz="3400" spc="-34"/>
            </a:lvl2pPr>
            <a:lvl3pPr>
              <a:defRPr sz="3400" spc="-34"/>
            </a:lvl3pPr>
            <a:lvl4pPr>
              <a:defRPr sz="3400" spc="-34"/>
            </a:lvl4pPr>
            <a:lvl5pPr>
              <a:defRPr sz="3400" spc="-3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1774" cy="2629033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0145" y="7031830"/>
            <a:ext cx="236210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630132"/>
          </a:xfrm>
          <a:prstGeom prst="rect">
            <a:avLst/>
          </a:prstGeom>
        </p:spPr>
        <p:txBody>
          <a:bodyPr numCol="2" spcCol="792832"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3022601" cy="495897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sz="quarter" idx="21"/>
          </p:nvPr>
        </p:nvSpPr>
        <p:spPr>
          <a:xfrm>
            <a:off x="3778449" y="3444121"/>
            <a:ext cx="3400426" cy="3820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7824" y="3961341"/>
            <a:ext cx="3023831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7824" y="4468213"/>
            <a:ext cx="3023831" cy="2598378"/>
          </a:xfrm>
          <a:prstGeom prst="rect">
            <a:avLst/>
          </a:prstGeom>
        </p:spPr>
        <p:txBody>
          <a:bodyPr/>
          <a:lstStyle>
            <a:lvl1pPr marL="4219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9680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5141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0602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606386" indent="-421986" algn="l" defTabSz="1901001">
              <a:lnSpc>
                <a:spcPct val="90000"/>
              </a:lnSpc>
              <a:spcBef>
                <a:spcPts val="1800"/>
              </a:spcBef>
              <a:buSzPct val="150000"/>
              <a:buChar char="•"/>
              <a:defRPr sz="3400" spc="0"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2112" y="7031830"/>
            <a:ext cx="236211" cy="25830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226200"/>
            <a:ext cx="6800851" cy="2046553"/>
          </a:xfrm>
          <a:prstGeom prst="rect">
            <a:avLst/>
          </a:prstGeom>
        </p:spPr>
        <p:txBody>
          <a:bodyPr anchor="ctr"/>
          <a:lstStyle>
            <a:lvl1pPr>
              <a:defRPr spc="0"/>
            </a:lvl1pPr>
          </a:lstStyle>
          <a:p>
            <a:r>
              <a:t>Section Title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0426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Slide Subtitle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3461510"/>
            <a:ext cx="6800851" cy="535253"/>
          </a:xfrm>
          <a:prstGeom prst="rect">
            <a:avLst/>
          </a:prstGeom>
        </p:spPr>
        <p:txBody>
          <a:bodyPr anchor="t"/>
          <a:lstStyle>
            <a:lvl1pPr>
              <a:defRPr sz="6400" spc="-64"/>
            </a:lvl1pPr>
          </a:lstStyle>
          <a:p>
            <a:r>
              <a:t>Agenda Title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824" y="4465108"/>
            <a:ext cx="6800851" cy="2598647"/>
          </a:xfrm>
          <a:prstGeom prst="rect">
            <a:avLst/>
          </a:prstGeom>
        </p:spPr>
        <p:txBody>
          <a:bodyPr/>
          <a:lstStyle>
            <a:lvl1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algn="l">
              <a:spcBef>
                <a:spcPts val="1800"/>
              </a:spcBef>
              <a:defRPr sz="5200" spc="-104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7824" y="3961191"/>
            <a:ext cx="6800852" cy="258024"/>
          </a:xfrm>
          <a:prstGeom prst="rect">
            <a:avLst/>
          </a:prstGeom>
        </p:spPr>
        <p:txBody>
          <a:bodyPr/>
          <a:lstStyle>
            <a:lvl1pPr defTabSz="257433">
              <a:defRPr sz="1360" spc="-13"/>
            </a:lvl1pPr>
          </a:lstStyle>
          <a:p>
            <a:r>
              <a:t>Agenda Subtitle</a:t>
            </a:r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77824" y="4319488"/>
            <a:ext cx="6800851" cy="1322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742" tIns="15742" rIns="15742" bIns="15742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377824" y="5566595"/>
            <a:ext cx="6800851" cy="697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742" tIns="15742" rIns="15742" bIns="15742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3661325" y="7031830"/>
            <a:ext cx="236211" cy="258308"/>
          </a:xfrm>
          <a:prstGeom prst="rect">
            <a:avLst/>
          </a:prstGeom>
          <a:ln w="3175">
            <a:miter lim="400000"/>
          </a:ln>
        </p:spPr>
        <p:txBody>
          <a:bodyPr wrap="none" lIns="15742" tIns="15742" rIns="15742" bIns="15742" anchor="b">
            <a:spAutoFit/>
          </a:bodyPr>
          <a:lstStyle>
            <a:lvl1pPr defTabSz="455459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90104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-97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ctr" defTabSz="643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45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4554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G_6910.HEIC" descr="IMG_6910.HEIC"/>
          <p:cNvPicPr>
            <a:picLocks noChangeAspect="1"/>
          </p:cNvPicPr>
          <p:nvPr/>
        </p:nvPicPr>
        <p:blipFill>
          <a:blip r:embed="rId2"/>
          <a:srcRect l="3768" r="3766"/>
          <a:stretch>
            <a:fillRect/>
          </a:stretch>
        </p:blipFill>
        <p:spPr>
          <a:xfrm>
            <a:off x="-455522" y="0"/>
            <a:ext cx="7200000" cy="103823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G_6946.HEIC" descr="IMG_6946.HEIC"/>
          <p:cNvPicPr>
            <a:picLocks noChangeAspect="1"/>
          </p:cNvPicPr>
          <p:nvPr/>
        </p:nvPicPr>
        <p:blipFill>
          <a:blip r:embed="rId2"/>
          <a:srcRect l="2894" r="2894"/>
          <a:stretch>
            <a:fillRect/>
          </a:stretch>
        </p:blipFill>
        <p:spPr>
          <a:xfrm>
            <a:off x="-215530" y="-112615"/>
            <a:ext cx="7200000" cy="101898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DD39-05D7-74A3-DE90-B5893D39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油畫, 兒童藝術, 圖畫, 藝術 的圖片&#10;&#10;AI 產生的內容可能不正確。">
            <a:extLst>
              <a:ext uri="{FF2B5EF4-FFF2-40B4-BE49-F238E27FC236}">
                <a16:creationId xmlns:a16="http://schemas.microsoft.com/office/drawing/2014/main" id="{00B6F2BB-4640-3CFC-C708-4007A0547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6656" r="3830" b="7163"/>
          <a:stretch/>
        </p:blipFill>
        <p:spPr>
          <a:xfrm rot="5400000">
            <a:off x="-138732" y="746405"/>
            <a:ext cx="1018986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981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8812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42" tIns="15742" rIns="15742" bIns="15742" numCol="1" spcCol="38100" rtlCol="0" anchor="ctr">
        <a:spAutoFit/>
      </a:bodyPr>
      <a:lstStyle>
        <a:defPPr marL="0" marR="0" indent="0" algn="ctr" defTabSz="190104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自訂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2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李又勝 (110202528)</cp:lastModifiedBy>
  <cp:revision>8</cp:revision>
  <dcterms:modified xsi:type="dcterms:W3CDTF">2025-08-06T14:34:16Z</dcterms:modified>
</cp:coreProperties>
</file>